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7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0" r:id="rId17"/>
    <p:sldId id="271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F43B-6F3E-470B-91B1-584F7B55E7E2}" type="datetimeFigureOut">
              <a:rPr lang="en-US" smtClean="0"/>
              <a:t>8/21/2019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E6C1C-FD3B-4247-B9DD-BECA16260D1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F43B-6F3E-470B-91B1-584F7B55E7E2}" type="datetimeFigureOut">
              <a:rPr lang="en-US" smtClean="0"/>
              <a:t>8/21/2019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E6C1C-FD3B-4247-B9DD-BECA16260D1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F43B-6F3E-470B-91B1-584F7B55E7E2}" type="datetimeFigureOut">
              <a:rPr lang="en-US" smtClean="0"/>
              <a:t>8/21/2019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E6C1C-FD3B-4247-B9DD-BECA16260D1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F43B-6F3E-470B-91B1-584F7B55E7E2}" type="datetimeFigureOut">
              <a:rPr lang="en-US" smtClean="0"/>
              <a:t>8/21/2019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E6C1C-FD3B-4247-B9DD-BECA16260D1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F43B-6F3E-470B-91B1-584F7B55E7E2}" type="datetimeFigureOut">
              <a:rPr lang="en-US" smtClean="0"/>
              <a:t>8/21/2019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E6C1C-FD3B-4247-B9DD-BECA16260D1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F43B-6F3E-470B-91B1-584F7B55E7E2}" type="datetimeFigureOut">
              <a:rPr lang="en-US" smtClean="0"/>
              <a:t>8/21/2019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E6C1C-FD3B-4247-B9DD-BECA16260D1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F43B-6F3E-470B-91B1-584F7B55E7E2}" type="datetimeFigureOut">
              <a:rPr lang="en-US" smtClean="0"/>
              <a:t>8/21/2019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E6C1C-FD3B-4247-B9DD-BECA16260D1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F43B-6F3E-470B-91B1-584F7B55E7E2}" type="datetimeFigureOut">
              <a:rPr lang="en-US" smtClean="0"/>
              <a:t>8/21/2019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E6C1C-FD3B-4247-B9DD-BECA16260D1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F43B-6F3E-470B-91B1-584F7B55E7E2}" type="datetimeFigureOut">
              <a:rPr lang="en-US" smtClean="0"/>
              <a:t>8/21/2019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E6C1C-FD3B-4247-B9DD-BECA16260D1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F43B-6F3E-470B-91B1-584F7B55E7E2}" type="datetimeFigureOut">
              <a:rPr lang="en-US" smtClean="0"/>
              <a:t>8/21/2019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E6C1C-FD3B-4247-B9DD-BECA16260D1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F43B-6F3E-470B-91B1-584F7B55E7E2}" type="datetimeFigureOut">
              <a:rPr lang="en-US" smtClean="0"/>
              <a:t>8/21/2019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E6C1C-FD3B-4247-B9DD-BECA16260D1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DF43B-6F3E-470B-91B1-584F7B55E7E2}" type="datetimeFigureOut">
              <a:rPr lang="en-US" smtClean="0"/>
              <a:t>8/21/2019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E6C1C-FD3B-4247-B9DD-BECA16260D13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/>
          <a:lstStyle/>
          <a:p>
            <a:r>
              <a:rPr lang="en-IN" dirty="0" smtClean="0"/>
              <a:t>ELEMENTS OF GROUP 17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8" name="Picture 4" descr="C:\Users\Welcome\Desktop\halogen_e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988" y="1428736"/>
            <a:ext cx="8180803" cy="5072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218" name="Picture 2" descr="C:\Users\Welcome\Desktop\Electronegativity+Element+EN+value+F+4.0+Cl+3.0+Br+2.8+I+2.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429683" cy="6143668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286808" cy="6384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1266" name="Picture 2" descr="C:\Users\Welcome\Desktop\slide_11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2290" name="Picture 2" descr="C:\Users\Welcome\Desktop\maxresdefault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8046156" cy="62690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3314" name="Picture 2" descr="C:\Users\Welcome\Desktop\Anomalous+Behaviour+of+Fluorin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-48186"/>
            <a:ext cx="9144000" cy="69061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IN" sz="6000" b="1" dirty="0"/>
          </a:p>
        </p:txBody>
      </p:sp>
      <p:pic>
        <p:nvPicPr>
          <p:cNvPr id="16386" name="Picture 2" descr="C:\Users\Welcome\Desktop\periodic-table-element-chlorine-icon-vector-2053845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429651" cy="59118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4338" name="Picture 2" descr="C:\Users\Welcome\Desktop\Preparation+Of+Chlorin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7" y="0"/>
            <a:ext cx="8215370" cy="6572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5362" name="Picture 2" descr="C:\Users\Welcome\Desktop\chlorine-gas-14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286807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8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MANUFACTURE OF CHLORINE</a:t>
            </a:r>
            <a:endParaRPr lang="en-IN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174679"/>
            <a:ext cx="6643734" cy="5319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 descr="C:\Users\Welcome\Desktop\slide_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39756" cy="6929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DEACON’S PROCESS</a:t>
            </a:r>
            <a:endParaRPr lang="en-IN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285860"/>
            <a:ext cx="6126368" cy="52864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 descr="C:\Users\Welcome\Desktop\group-17-the-halogens-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4319" y="0"/>
            <a:ext cx="9168319" cy="6876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IN" dirty="0" smtClean="0"/>
              <a:t>OCCURRENCE OF HALOGEN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71504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>
            <a:normAutofit fontScale="85000" lnSpcReduction="20000"/>
          </a:bodyPr>
          <a:lstStyle/>
          <a:p>
            <a:r>
              <a:rPr lang="en-IN" dirty="0" smtClean="0"/>
              <a:t>All </a:t>
            </a:r>
            <a:r>
              <a:rPr lang="en-IN" dirty="0"/>
              <a:t>of the halogens occur in seawater as halide ions. </a:t>
            </a:r>
            <a:endParaRPr lang="en-IN" dirty="0" smtClean="0"/>
          </a:p>
          <a:p>
            <a:r>
              <a:rPr lang="en-IN" dirty="0" smtClean="0"/>
              <a:t>The </a:t>
            </a:r>
            <a:r>
              <a:rPr lang="en-IN" dirty="0"/>
              <a:t>concentration of the chloride ion is 0.54 </a:t>
            </a:r>
            <a:r>
              <a:rPr lang="en-IN" i="1" dirty="0"/>
              <a:t>M</a:t>
            </a:r>
            <a:r>
              <a:rPr lang="en-IN" dirty="0"/>
              <a:t>; that of the other halides is less than 10</a:t>
            </a:r>
            <a:r>
              <a:rPr lang="en-IN" baseline="30000" dirty="0"/>
              <a:t>–4</a:t>
            </a:r>
            <a:r>
              <a:rPr lang="en-IN" i="1" dirty="0"/>
              <a:t>M</a:t>
            </a:r>
            <a:r>
              <a:rPr lang="en-IN" dirty="0" smtClean="0"/>
              <a:t>.</a:t>
            </a:r>
          </a:p>
          <a:p>
            <a:r>
              <a:rPr lang="en-IN" dirty="0" smtClean="0"/>
              <a:t> </a:t>
            </a:r>
            <a:r>
              <a:rPr lang="en-IN" dirty="0"/>
              <a:t>Fluoride also occurs in minerals such as CaF</a:t>
            </a:r>
            <a:r>
              <a:rPr lang="en-IN" baseline="-25000" dirty="0"/>
              <a:t>2</a:t>
            </a:r>
            <a:r>
              <a:rPr lang="en-IN" dirty="0"/>
              <a:t>, Ca(PO</a:t>
            </a:r>
            <a:r>
              <a:rPr lang="en-IN" baseline="-25000" dirty="0"/>
              <a:t>4</a:t>
            </a:r>
            <a:r>
              <a:rPr lang="en-IN" dirty="0"/>
              <a:t>)</a:t>
            </a:r>
            <a:r>
              <a:rPr lang="en-IN" baseline="-25000" dirty="0"/>
              <a:t>3</a:t>
            </a:r>
            <a:r>
              <a:rPr lang="en-IN" dirty="0"/>
              <a:t>F, and Na</a:t>
            </a:r>
            <a:r>
              <a:rPr lang="en-IN" baseline="-25000" dirty="0"/>
              <a:t>3</a:t>
            </a:r>
            <a:r>
              <a:rPr lang="en-IN" dirty="0"/>
              <a:t>AlF</a:t>
            </a:r>
            <a:r>
              <a:rPr lang="en-IN" baseline="-25000" dirty="0"/>
              <a:t>6</a:t>
            </a:r>
            <a:r>
              <a:rPr lang="en-IN" dirty="0"/>
              <a:t>. </a:t>
            </a:r>
            <a:endParaRPr lang="en-IN" dirty="0" smtClean="0"/>
          </a:p>
          <a:p>
            <a:r>
              <a:rPr lang="en-IN" dirty="0" smtClean="0"/>
              <a:t>Chloride </a:t>
            </a:r>
            <a:r>
              <a:rPr lang="en-IN" dirty="0"/>
              <a:t>also occurs in the Great Salt Lake and the Dead Sea, and in extensive salt beds that contain NaCl, KCl, or MgCl</a:t>
            </a:r>
            <a:r>
              <a:rPr lang="en-IN" baseline="-25000" dirty="0"/>
              <a:t>2</a:t>
            </a:r>
            <a:r>
              <a:rPr lang="en-IN" dirty="0"/>
              <a:t>. Part of the chlorine in your body is present as hydrochloric acid, which is a component of stomach acid. </a:t>
            </a:r>
            <a:endParaRPr lang="en-IN" dirty="0" smtClean="0"/>
          </a:p>
          <a:p>
            <a:r>
              <a:rPr lang="en-IN" dirty="0" smtClean="0"/>
              <a:t>Bromine </a:t>
            </a:r>
            <a:r>
              <a:rPr lang="en-IN" dirty="0"/>
              <a:t>compounds occur in the Dead Sea and 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     underground </a:t>
            </a:r>
            <a:r>
              <a:rPr lang="en-IN" dirty="0"/>
              <a:t>brines. Iodine compounds are found in small quantities in Chile </a:t>
            </a:r>
            <a:r>
              <a:rPr lang="en-IN" dirty="0" smtClean="0"/>
              <a:t>saltpetre, </a:t>
            </a:r>
            <a:r>
              <a:rPr lang="en-IN" dirty="0"/>
              <a:t>underground brines, and sea kelp</a:t>
            </a:r>
            <a:r>
              <a:rPr lang="en-IN" dirty="0" smtClean="0"/>
              <a:t>.</a:t>
            </a:r>
          </a:p>
          <a:p>
            <a:r>
              <a:rPr lang="en-IN" dirty="0" smtClean="0"/>
              <a:t> </a:t>
            </a:r>
            <a:r>
              <a:rPr lang="en-IN" dirty="0"/>
              <a:t>Iodine is essential to the function of the thyroid gland.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ELECTRONIC CONFIGURATION</a:t>
            </a:r>
            <a:endParaRPr lang="en-IN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75456"/>
            <a:ext cx="7500990" cy="4882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</a:t>
            </a:r>
            <a:endParaRPr lang="en-IN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7189" y="230166"/>
            <a:ext cx="7679587" cy="341312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3714752"/>
            <a:ext cx="5643602" cy="29051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IONISATION ENTHALPY</a:t>
            </a:r>
            <a:endParaRPr lang="en-IN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714488"/>
            <a:ext cx="614366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4296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 descr="C:\Users\Welcome\Desktop\halogens-part-1-physical-properties-5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286808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36</Words>
  <Application>Microsoft Office PowerPoint</Application>
  <PresentationFormat>On-screen Show (4:3)</PresentationFormat>
  <Paragraphs>14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ELEMENTS OF GROUP 17</vt:lpstr>
      <vt:lpstr>Slide 2</vt:lpstr>
      <vt:lpstr>Slide 3</vt:lpstr>
      <vt:lpstr>OCCURRENCE OF HALOGEN</vt:lpstr>
      <vt:lpstr>ELECTRONIC CONFIGURATION</vt:lpstr>
      <vt:lpstr>A</vt:lpstr>
      <vt:lpstr>IONISATION ENTHALPY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MANUFACTURE OF CHLORINE</vt:lpstr>
      <vt:lpstr>DEACON’S PROCESS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ELEMENTS OF GROUP 17</dc:title>
  <dc:creator>ismail - [2010]</dc:creator>
  <cp:lastModifiedBy>ismail - [2010]</cp:lastModifiedBy>
  <cp:revision>7</cp:revision>
  <dcterms:created xsi:type="dcterms:W3CDTF">2019-08-21T14:58:06Z</dcterms:created>
  <dcterms:modified xsi:type="dcterms:W3CDTF">2019-08-21T16:03:48Z</dcterms:modified>
</cp:coreProperties>
</file>